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1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イメージ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イメージ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イメージ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イメージ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議題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9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2667" y="-1"/>
            <a:ext cx="18288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四角形"/>
          <p:cNvSpPr/>
          <p:nvPr/>
        </p:nvSpPr>
        <p:spPr>
          <a:xfrm>
            <a:off x="-3654" y="-6285"/>
            <a:ext cx="6862110" cy="13728569"/>
          </a:xfrm>
          <a:prstGeom prst="rect">
            <a:avLst/>
          </a:prstGeom>
          <a:solidFill>
            <a:srgbClr val="00A7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53" name="三角形"/>
          <p:cNvSpPr/>
          <p:nvPr/>
        </p:nvSpPr>
        <p:spPr>
          <a:xfrm flipH="1" rot="10800000">
            <a:off x="6857865" y="-865"/>
            <a:ext cx="8723142" cy="13717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A7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4" name="三角形"/>
          <p:cNvSpPr/>
          <p:nvPr/>
        </p:nvSpPr>
        <p:spPr>
          <a:xfrm flipH="1">
            <a:off x="15655356" y="-865"/>
            <a:ext cx="8723142" cy="13717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A7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角丸四角形"/>
          <p:cNvSpPr/>
          <p:nvPr/>
        </p:nvSpPr>
        <p:spPr>
          <a:xfrm>
            <a:off x="473363" y="470733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6" name="角丸四角形"/>
          <p:cNvSpPr/>
          <p:nvPr/>
        </p:nvSpPr>
        <p:spPr>
          <a:xfrm>
            <a:off x="1554398" y="470733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7" name="角丸四角形"/>
          <p:cNvSpPr/>
          <p:nvPr/>
        </p:nvSpPr>
        <p:spPr>
          <a:xfrm>
            <a:off x="2635432" y="470733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8" name="角丸四角形"/>
          <p:cNvSpPr/>
          <p:nvPr/>
        </p:nvSpPr>
        <p:spPr>
          <a:xfrm>
            <a:off x="473363" y="1551767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9" name="角丸四角形"/>
          <p:cNvSpPr/>
          <p:nvPr/>
        </p:nvSpPr>
        <p:spPr>
          <a:xfrm>
            <a:off x="1554398" y="1551767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0" name="角丸四角形"/>
          <p:cNvSpPr/>
          <p:nvPr/>
        </p:nvSpPr>
        <p:spPr>
          <a:xfrm>
            <a:off x="473363" y="2632802"/>
            <a:ext cx="952501" cy="952501"/>
          </a:xfrm>
          <a:prstGeom prst="roundRect">
            <a:avLst>
              <a:gd name="adj" fmla="val 15000"/>
            </a:avLst>
          </a:prstGeom>
          <a:solidFill>
            <a:srgbClr val="0034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67" name="グループ"/>
          <p:cNvGrpSpPr/>
          <p:nvPr/>
        </p:nvGrpSpPr>
        <p:grpSpPr>
          <a:xfrm rot="10800000">
            <a:off x="20747327" y="10138077"/>
            <a:ext cx="3114571" cy="3114571"/>
            <a:chOff x="0" y="0"/>
            <a:chExt cx="3114569" cy="3114569"/>
          </a:xfrm>
        </p:grpSpPr>
        <p:sp>
          <p:nvSpPr>
            <p:cNvPr id="161" name="角丸四角形"/>
            <p:cNvSpPr/>
            <p:nvPr/>
          </p:nvSpPr>
          <p:spPr>
            <a:xfrm rot="10800000">
              <a:off x="0" y="-1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角丸四角形"/>
            <p:cNvSpPr/>
            <p:nvPr/>
          </p:nvSpPr>
          <p:spPr>
            <a:xfrm rot="10800000">
              <a:off x="1081034" y="-1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角丸四角形"/>
            <p:cNvSpPr/>
            <p:nvPr/>
          </p:nvSpPr>
          <p:spPr>
            <a:xfrm rot="10800000">
              <a:off x="2162069" y="-1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角丸四角形"/>
            <p:cNvSpPr/>
            <p:nvPr/>
          </p:nvSpPr>
          <p:spPr>
            <a:xfrm rot="10800000">
              <a:off x="0" y="1081034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角丸四角形"/>
            <p:cNvSpPr/>
            <p:nvPr/>
          </p:nvSpPr>
          <p:spPr>
            <a:xfrm rot="10800000">
              <a:off x="1081034" y="1081034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角丸四角形"/>
            <p:cNvSpPr/>
            <p:nvPr/>
          </p:nvSpPr>
          <p:spPr>
            <a:xfrm rot="10800000">
              <a:off x="0" y="2162069"/>
              <a:ext cx="952501" cy="952501"/>
            </a:xfrm>
            <a:prstGeom prst="roundRect">
              <a:avLst>
                <a:gd name="adj" fmla="val 15000"/>
              </a:avLst>
            </a:prstGeom>
            <a:solidFill>
              <a:srgbClr val="0034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8" name="株式会社●●●●"/>
          <p:cNvSpPr txBox="1"/>
          <p:nvPr/>
        </p:nvSpPr>
        <p:spPr>
          <a:xfrm>
            <a:off x="514532" y="10755408"/>
            <a:ext cx="51943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株式会社●●●●</a:t>
            </a:r>
          </a:p>
        </p:txBody>
      </p:sp>
      <p:sp>
        <p:nvSpPr>
          <p:cNvPr id="169" name="●● ●●"/>
          <p:cNvSpPr txBox="1"/>
          <p:nvPr/>
        </p:nvSpPr>
        <p:spPr>
          <a:xfrm>
            <a:off x="514532" y="12010721"/>
            <a:ext cx="5194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●●　●●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